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5" r:id="rId5"/>
    <p:sldId id="266" r:id="rId6"/>
    <p:sldId id="267" r:id="rId7"/>
    <p:sldId id="268" r:id="rId8"/>
    <p:sldId id="26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EF8EB0-0BFC-4E1C-93CE-274F1F407D36}" type="datetimeFigureOut">
              <a:rPr lang="en-AU" smtClean="0"/>
              <a:t>18/11/2015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D8A6E-68ED-4DF3-BA89-51D9D625285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1818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942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4482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5956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4215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3905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1473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2560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50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399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736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57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211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884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58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451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24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514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450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4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Easter Alleluia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FFFD76"/>
                </a:solidFill>
                <a:ea typeface="ＭＳ Ｐゴシック" pitchFamily="34" charset="-128"/>
              </a:rPr>
              <a:t>(Jesus is Alive!)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4274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27687"/>
            <a:ext cx="8458200" cy="215644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 He is risen!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 He’s alive!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 sing for joy now,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Jesus is alive!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61420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Easter Alleluia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FFFD76"/>
                </a:solidFill>
                <a:ea typeface="ＭＳ Ｐゴシック" pitchFamily="34" charset="-128"/>
              </a:rPr>
              <a:t>(Jesus is Alive!)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72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50674"/>
            <a:ext cx="8534400" cy="215665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Open up your hearts,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See the empty tomb.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Though He died on Calvary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 is alive!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0771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50780"/>
            <a:ext cx="8458200" cy="215644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 He is risen!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 He’s alive!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 sing for joy now,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Jesus is alive!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1532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50674"/>
            <a:ext cx="8534400" cy="215665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Sing your songs of joy.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Lift your voices high.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His glory fills the Earth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 is alive!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5685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50780"/>
            <a:ext cx="8458200" cy="215644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 He is risen!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 He’s alive!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 sing for joy now,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Jesus is alive!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396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50674"/>
            <a:ext cx="8534400" cy="215665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 and tell the world,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 and sing Good News.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Spread this message everywhere,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“Jesus is alive!”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2758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27687"/>
            <a:ext cx="8458200" cy="215644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 He is risen!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 He’s alive!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 sing for joy now,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Jesus is alive!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61420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Easter Alleluia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FFFD76"/>
                </a:solidFill>
                <a:ea typeface="ＭＳ Ｐゴシック" pitchFamily="34" charset="-128"/>
              </a:rPr>
              <a:t>(Jesus is Alive!)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6749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</Words>
  <Application>Microsoft Office PowerPoint</Application>
  <PresentationFormat>Widescreen</PresentationFormat>
  <Paragraphs>49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</cp:revision>
  <dcterms:created xsi:type="dcterms:W3CDTF">2015-11-18T11:30:52Z</dcterms:created>
  <dcterms:modified xsi:type="dcterms:W3CDTF">2015-11-18T11:31:10Z</dcterms:modified>
</cp:coreProperties>
</file>